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1247" r:id="rId3"/>
    <p:sldId id="1338" r:id="rId4"/>
    <p:sldId id="1339" r:id="rId5"/>
    <p:sldId id="1328" r:id="rId6"/>
    <p:sldId id="1320" r:id="rId7"/>
    <p:sldId id="1329" r:id="rId8"/>
    <p:sldId id="1340" r:id="rId9"/>
    <p:sldId id="1341" r:id="rId10"/>
    <p:sldId id="1306" r:id="rId11"/>
    <p:sldId id="1307" r:id="rId12"/>
    <p:sldId id="1310" r:id="rId13"/>
    <p:sldId id="1342" r:id="rId14"/>
    <p:sldId id="1309" r:id="rId15"/>
    <p:sldId id="1343"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FDCF9-AE2A-4C50-9E3C-8734312D5E27}" v="615" dt="2024-10-12T23:13:55.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540FDCF9-AE2A-4C50-9E3C-8734312D5E27}"/>
    <pc:docChg chg="undo custSel addSld delSld modSld sldOrd">
      <pc:chgData name="Ed Godfrey" userId="61aa7c48ee0e3db0" providerId="LiveId" clId="{540FDCF9-AE2A-4C50-9E3C-8734312D5E27}" dt="2024-10-12T23:13:55.843" v="1073"/>
      <pc:docMkLst>
        <pc:docMk/>
      </pc:docMkLst>
      <pc:sldChg chg="addSp delSp modSp mod setBg">
        <pc:chgData name="Ed Godfrey" userId="61aa7c48ee0e3db0" providerId="LiveId" clId="{540FDCF9-AE2A-4C50-9E3C-8734312D5E27}" dt="2024-10-12T22:00:35.175" v="80" actId="1076"/>
        <pc:sldMkLst>
          <pc:docMk/>
          <pc:sldMk cId="3275922726" sldId="1127"/>
        </pc:sldMkLst>
        <pc:spChg chg="mod">
          <ac:chgData name="Ed Godfrey" userId="61aa7c48ee0e3db0" providerId="LiveId" clId="{540FDCF9-AE2A-4C50-9E3C-8734312D5E27}" dt="2024-10-12T22:00:21.816" v="79" actId="1076"/>
          <ac:spMkLst>
            <pc:docMk/>
            <pc:sldMk cId="3275922726" sldId="1127"/>
            <ac:spMk id="2" creationId="{CD4254BF-6D1B-0614-F47A-4A2E847D7DE9}"/>
          </ac:spMkLst>
        </pc:spChg>
        <pc:spChg chg="mod">
          <ac:chgData name="Ed Godfrey" userId="61aa7c48ee0e3db0" providerId="LiveId" clId="{540FDCF9-AE2A-4C50-9E3C-8734312D5E27}" dt="2024-10-12T22:00:35.175" v="80" actId="1076"/>
          <ac:spMkLst>
            <pc:docMk/>
            <pc:sldMk cId="3275922726" sldId="1127"/>
            <ac:spMk id="5" creationId="{0CAA8F06-2798-4F2A-8DC9-8E009C9AC104}"/>
          </ac:spMkLst>
        </pc:spChg>
        <pc:spChg chg="add">
          <ac:chgData name="Ed Godfrey" userId="61aa7c48ee0e3db0" providerId="LiveId" clId="{540FDCF9-AE2A-4C50-9E3C-8734312D5E27}" dt="2024-10-12T21:56:08.090" v="4" actId="26606"/>
          <ac:spMkLst>
            <pc:docMk/>
            <pc:sldMk cId="3275922726" sldId="1127"/>
            <ac:spMk id="15" creationId="{989BE678-777B-482A-A616-FEDC47B162E5}"/>
          </ac:spMkLst>
        </pc:spChg>
        <pc:spChg chg="add">
          <ac:chgData name="Ed Godfrey" userId="61aa7c48ee0e3db0" providerId="LiveId" clId="{540FDCF9-AE2A-4C50-9E3C-8734312D5E27}" dt="2024-10-12T21:56:08.090" v="4" actId="26606"/>
          <ac:spMkLst>
            <pc:docMk/>
            <pc:sldMk cId="3275922726" sldId="1127"/>
            <ac:spMk id="21" creationId="{D28BE0C3-2102-4820-B88B-A448B1840D14}"/>
          </ac:spMkLst>
        </pc:spChg>
        <pc:spChg chg="add">
          <ac:chgData name="Ed Godfrey" userId="61aa7c48ee0e3db0" providerId="LiveId" clId="{540FDCF9-AE2A-4C50-9E3C-8734312D5E27}" dt="2024-10-12T21:56:08.090" v="4" actId="26606"/>
          <ac:spMkLst>
            <pc:docMk/>
            <pc:sldMk cId="3275922726" sldId="1127"/>
            <ac:spMk id="23" creationId="{29787B81-C7DF-412B-A405-EF4454012DEE}"/>
          </ac:spMkLst>
        </pc:spChg>
        <pc:picChg chg="del">
          <ac:chgData name="Ed Godfrey" userId="61aa7c48ee0e3db0" providerId="LiveId" clId="{540FDCF9-AE2A-4C50-9E3C-8734312D5E27}" dt="2024-10-12T21:54:22.068" v="0" actId="21"/>
          <ac:picMkLst>
            <pc:docMk/>
            <pc:sldMk cId="3275922726" sldId="1127"/>
            <ac:picMk id="3" creationId="{D5054C82-7021-5198-EC9B-F9840937EFA1}"/>
          </ac:picMkLst>
        </pc:picChg>
        <pc:picChg chg="add mod ord">
          <ac:chgData name="Ed Godfrey" userId="61aa7c48ee0e3db0" providerId="LiveId" clId="{540FDCF9-AE2A-4C50-9E3C-8734312D5E27}" dt="2024-10-12T22:00:11.158" v="78" actId="1076"/>
          <ac:picMkLst>
            <pc:docMk/>
            <pc:sldMk cId="3275922726" sldId="1127"/>
            <ac:picMk id="6" creationId="{9F623824-BE8A-1E07-5A5D-A0E911986E18}"/>
          </ac:picMkLst>
        </pc:picChg>
        <pc:picChg chg="add">
          <ac:chgData name="Ed Godfrey" userId="61aa7c48ee0e3db0" providerId="LiveId" clId="{540FDCF9-AE2A-4C50-9E3C-8734312D5E27}" dt="2024-10-12T21:56:08.090" v="4" actId="26606"/>
          <ac:picMkLst>
            <pc:docMk/>
            <pc:sldMk cId="3275922726" sldId="1127"/>
            <ac:picMk id="11" creationId="{DF19BAF3-7E20-4B9D-B544-BABAEEA1FA75}"/>
          </ac:picMkLst>
        </pc:picChg>
        <pc:picChg chg="add">
          <ac:chgData name="Ed Godfrey" userId="61aa7c48ee0e3db0" providerId="LiveId" clId="{540FDCF9-AE2A-4C50-9E3C-8734312D5E27}" dt="2024-10-12T21:56:08.090" v="4" actId="26606"/>
          <ac:picMkLst>
            <pc:docMk/>
            <pc:sldMk cId="3275922726" sldId="1127"/>
            <ac:picMk id="13" creationId="{950648F4-ABCD-4DF0-8641-76CFB2354721}"/>
          </ac:picMkLst>
        </pc:picChg>
        <pc:picChg chg="add">
          <ac:chgData name="Ed Godfrey" userId="61aa7c48ee0e3db0" providerId="LiveId" clId="{540FDCF9-AE2A-4C50-9E3C-8734312D5E27}" dt="2024-10-12T21:56:08.090" v="4" actId="26606"/>
          <ac:picMkLst>
            <pc:docMk/>
            <pc:sldMk cId="3275922726" sldId="1127"/>
            <ac:picMk id="17" creationId="{CF1EB4BD-9C7E-4AA3-9681-C7EB0DA6250B}"/>
          </ac:picMkLst>
        </pc:picChg>
        <pc:picChg chg="add">
          <ac:chgData name="Ed Godfrey" userId="61aa7c48ee0e3db0" providerId="LiveId" clId="{540FDCF9-AE2A-4C50-9E3C-8734312D5E27}" dt="2024-10-12T21:56:08.090" v="4" actId="26606"/>
          <ac:picMkLst>
            <pc:docMk/>
            <pc:sldMk cId="3275922726" sldId="1127"/>
            <ac:picMk id="19" creationId="{94AAE3AA-3759-4D28-B0EF-575F25A5146C}"/>
          </ac:picMkLst>
        </pc:picChg>
      </pc:sldChg>
      <pc:sldChg chg="modSp mod modAnim">
        <pc:chgData name="Ed Godfrey" userId="61aa7c48ee0e3db0" providerId="LiveId" clId="{540FDCF9-AE2A-4C50-9E3C-8734312D5E27}" dt="2024-10-12T22:07:59.301" v="372" actId="20577"/>
        <pc:sldMkLst>
          <pc:docMk/>
          <pc:sldMk cId="3631995350" sldId="1247"/>
        </pc:sldMkLst>
        <pc:spChg chg="mod">
          <ac:chgData name="Ed Godfrey" userId="61aa7c48ee0e3db0" providerId="LiveId" clId="{540FDCF9-AE2A-4C50-9E3C-8734312D5E27}" dt="2024-10-12T22:07:59.301" v="372" actId="20577"/>
          <ac:spMkLst>
            <pc:docMk/>
            <pc:sldMk cId="3631995350" sldId="1247"/>
            <ac:spMk id="2" creationId="{F08A2007-B9E6-48A8-9E5E-C98EDFD53C8F}"/>
          </ac:spMkLst>
        </pc:spChg>
        <pc:spChg chg="mod">
          <ac:chgData name="Ed Godfrey" userId="61aa7c48ee0e3db0" providerId="LiveId" clId="{540FDCF9-AE2A-4C50-9E3C-8734312D5E27}" dt="2024-10-12T22:01:52.073" v="109" actId="20577"/>
          <ac:spMkLst>
            <pc:docMk/>
            <pc:sldMk cId="3631995350" sldId="1247"/>
            <ac:spMk id="3" creationId="{F6C638D0-C884-48CF-BE26-27EEF100FAF2}"/>
          </ac:spMkLst>
        </pc:spChg>
      </pc:sldChg>
      <pc:sldChg chg="modSp mod">
        <pc:chgData name="Ed Godfrey" userId="61aa7c48ee0e3db0" providerId="LiveId" clId="{540FDCF9-AE2A-4C50-9E3C-8734312D5E27}" dt="2024-10-12T23:03:56.220" v="724" actId="113"/>
        <pc:sldMkLst>
          <pc:docMk/>
          <pc:sldMk cId="1235264165" sldId="1306"/>
        </pc:sldMkLst>
        <pc:spChg chg="mod">
          <ac:chgData name="Ed Godfrey" userId="61aa7c48ee0e3db0" providerId="LiveId" clId="{540FDCF9-AE2A-4C50-9E3C-8734312D5E27}" dt="2024-10-12T23:03:56.220" v="724" actId="113"/>
          <ac:spMkLst>
            <pc:docMk/>
            <pc:sldMk cId="1235264165" sldId="1306"/>
            <ac:spMk id="2" creationId="{F08A2007-B9E6-48A8-9E5E-C98EDFD53C8F}"/>
          </ac:spMkLst>
        </pc:spChg>
        <pc:spChg chg="mod">
          <ac:chgData name="Ed Godfrey" userId="61aa7c48ee0e3db0" providerId="LiveId" clId="{540FDCF9-AE2A-4C50-9E3C-8734312D5E27}" dt="2024-10-12T23:03:31.684" v="702" actId="20577"/>
          <ac:spMkLst>
            <pc:docMk/>
            <pc:sldMk cId="1235264165" sldId="1306"/>
            <ac:spMk id="3" creationId="{F6C638D0-C884-48CF-BE26-27EEF100FAF2}"/>
          </ac:spMkLst>
        </pc:spChg>
      </pc:sldChg>
      <pc:sldChg chg="modSp mod modAnim">
        <pc:chgData name="Ed Godfrey" userId="61aa7c48ee0e3db0" providerId="LiveId" clId="{540FDCF9-AE2A-4C50-9E3C-8734312D5E27}" dt="2024-10-12T23:08:56.922" v="819" actId="255"/>
        <pc:sldMkLst>
          <pc:docMk/>
          <pc:sldMk cId="1826919770" sldId="1307"/>
        </pc:sldMkLst>
        <pc:spChg chg="mod">
          <ac:chgData name="Ed Godfrey" userId="61aa7c48ee0e3db0" providerId="LiveId" clId="{540FDCF9-AE2A-4C50-9E3C-8734312D5E27}" dt="2024-10-12T23:08:56.922" v="819" actId="255"/>
          <ac:spMkLst>
            <pc:docMk/>
            <pc:sldMk cId="1826919770" sldId="1307"/>
            <ac:spMk id="2" creationId="{F08A2007-B9E6-48A8-9E5E-C98EDFD53C8F}"/>
          </ac:spMkLst>
        </pc:spChg>
        <pc:spChg chg="mod">
          <ac:chgData name="Ed Godfrey" userId="61aa7c48ee0e3db0" providerId="LiveId" clId="{540FDCF9-AE2A-4C50-9E3C-8734312D5E27}" dt="2024-10-12T23:05:18.334" v="767" actId="20577"/>
          <ac:spMkLst>
            <pc:docMk/>
            <pc:sldMk cId="1826919770" sldId="1307"/>
            <ac:spMk id="3" creationId="{F6C638D0-C884-48CF-BE26-27EEF100FAF2}"/>
          </ac:spMkLst>
        </pc:spChg>
      </pc:sldChg>
      <pc:sldChg chg="modSp mod ord">
        <pc:chgData name="Ed Godfrey" userId="61aa7c48ee0e3db0" providerId="LiveId" clId="{540FDCF9-AE2A-4C50-9E3C-8734312D5E27}" dt="2024-10-12T23:13:41.228" v="1057"/>
        <pc:sldMkLst>
          <pc:docMk/>
          <pc:sldMk cId="2500113445" sldId="1309"/>
        </pc:sldMkLst>
        <pc:spChg chg="mod">
          <ac:chgData name="Ed Godfrey" userId="61aa7c48ee0e3db0" providerId="LiveId" clId="{540FDCF9-AE2A-4C50-9E3C-8734312D5E27}" dt="2024-10-12T23:13:10.818" v="1055" actId="20577"/>
          <ac:spMkLst>
            <pc:docMk/>
            <pc:sldMk cId="2500113445" sldId="1309"/>
            <ac:spMk id="2" creationId="{F08A2007-B9E6-48A8-9E5E-C98EDFD53C8F}"/>
          </ac:spMkLst>
        </pc:spChg>
        <pc:spChg chg="mod">
          <ac:chgData name="Ed Godfrey" userId="61aa7c48ee0e3db0" providerId="LiveId" clId="{540FDCF9-AE2A-4C50-9E3C-8734312D5E27}" dt="2024-10-12T23:12:54.988" v="1052" actId="20577"/>
          <ac:spMkLst>
            <pc:docMk/>
            <pc:sldMk cId="2500113445" sldId="1309"/>
            <ac:spMk id="3" creationId="{F6C638D0-C884-48CF-BE26-27EEF100FAF2}"/>
          </ac:spMkLst>
        </pc:spChg>
      </pc:sldChg>
      <pc:sldChg chg="addSp modSp mod ord modAnim">
        <pc:chgData name="Ed Godfrey" userId="61aa7c48ee0e3db0" providerId="LiveId" clId="{540FDCF9-AE2A-4C50-9E3C-8734312D5E27}" dt="2024-10-12T23:10:46.382" v="899"/>
        <pc:sldMkLst>
          <pc:docMk/>
          <pc:sldMk cId="347610326" sldId="1310"/>
        </pc:sldMkLst>
        <pc:spChg chg="mod">
          <ac:chgData name="Ed Godfrey" userId="61aa7c48ee0e3db0" providerId="LiveId" clId="{540FDCF9-AE2A-4C50-9E3C-8734312D5E27}" dt="2024-10-12T23:09:22.720" v="821" actId="255"/>
          <ac:spMkLst>
            <pc:docMk/>
            <pc:sldMk cId="347610326" sldId="1310"/>
            <ac:spMk id="2" creationId="{F08A2007-B9E6-48A8-9E5E-C98EDFD53C8F}"/>
          </ac:spMkLst>
        </pc:spChg>
        <pc:spChg chg="mod">
          <ac:chgData name="Ed Godfrey" userId="61aa7c48ee0e3db0" providerId="LiveId" clId="{540FDCF9-AE2A-4C50-9E3C-8734312D5E27}" dt="2024-10-12T23:09:29.994" v="833" actId="20577"/>
          <ac:spMkLst>
            <pc:docMk/>
            <pc:sldMk cId="347610326" sldId="1310"/>
            <ac:spMk id="3" creationId="{F6C638D0-C884-48CF-BE26-27EEF100FAF2}"/>
          </ac:spMkLst>
        </pc:spChg>
        <pc:spChg chg="add mod">
          <ac:chgData name="Ed Godfrey" userId="61aa7c48ee0e3db0" providerId="LiveId" clId="{540FDCF9-AE2A-4C50-9E3C-8734312D5E27}" dt="2024-10-12T23:10:10.879" v="889" actId="255"/>
          <ac:spMkLst>
            <pc:docMk/>
            <pc:sldMk cId="347610326" sldId="1310"/>
            <ac:spMk id="4" creationId="{98659471-D6EF-7424-C320-E697969CBD46}"/>
          </ac:spMkLst>
        </pc:spChg>
      </pc:sldChg>
      <pc:sldChg chg="del">
        <pc:chgData name="Ed Godfrey" userId="61aa7c48ee0e3db0" providerId="LiveId" clId="{540FDCF9-AE2A-4C50-9E3C-8734312D5E27}" dt="2024-10-12T23:13:43.598" v="1060" actId="47"/>
        <pc:sldMkLst>
          <pc:docMk/>
          <pc:sldMk cId="2000113137" sldId="1311"/>
        </pc:sldMkLst>
      </pc:sldChg>
      <pc:sldChg chg="del">
        <pc:chgData name="Ed Godfrey" userId="61aa7c48ee0e3db0" providerId="LiveId" clId="{540FDCF9-AE2A-4C50-9E3C-8734312D5E27}" dt="2024-10-12T23:13:44.574" v="1063" actId="47"/>
        <pc:sldMkLst>
          <pc:docMk/>
          <pc:sldMk cId="1853896270" sldId="1312"/>
        </pc:sldMkLst>
      </pc:sldChg>
      <pc:sldChg chg="del">
        <pc:chgData name="Ed Godfrey" userId="61aa7c48ee0e3db0" providerId="LiveId" clId="{540FDCF9-AE2A-4C50-9E3C-8734312D5E27}" dt="2024-10-12T23:13:45.102" v="1064" actId="47"/>
        <pc:sldMkLst>
          <pc:docMk/>
          <pc:sldMk cId="2041398687" sldId="1313"/>
        </pc:sldMkLst>
      </pc:sldChg>
      <pc:sldChg chg="del">
        <pc:chgData name="Ed Godfrey" userId="61aa7c48ee0e3db0" providerId="LiveId" clId="{540FDCF9-AE2A-4C50-9E3C-8734312D5E27}" dt="2024-10-12T23:13:45.723" v="1065" actId="47"/>
        <pc:sldMkLst>
          <pc:docMk/>
          <pc:sldMk cId="2836269508" sldId="1314"/>
        </pc:sldMkLst>
      </pc:sldChg>
      <pc:sldChg chg="del">
        <pc:chgData name="Ed Godfrey" userId="61aa7c48ee0e3db0" providerId="LiveId" clId="{540FDCF9-AE2A-4C50-9E3C-8734312D5E27}" dt="2024-10-12T23:13:47.036" v="1068" actId="47"/>
        <pc:sldMkLst>
          <pc:docMk/>
          <pc:sldMk cId="3148357154" sldId="1315"/>
        </pc:sldMkLst>
      </pc:sldChg>
      <pc:sldChg chg="modSp mod modAnim">
        <pc:chgData name="Ed Godfrey" userId="61aa7c48ee0e3db0" providerId="LiveId" clId="{540FDCF9-AE2A-4C50-9E3C-8734312D5E27}" dt="2024-10-12T22:51:19.975" v="557" actId="20577"/>
        <pc:sldMkLst>
          <pc:docMk/>
          <pc:sldMk cId="3348387899" sldId="1320"/>
        </pc:sldMkLst>
        <pc:spChg chg="mod">
          <ac:chgData name="Ed Godfrey" userId="61aa7c48ee0e3db0" providerId="LiveId" clId="{540FDCF9-AE2A-4C50-9E3C-8734312D5E27}" dt="2024-10-12T22:50:59.839" v="496" actId="123"/>
          <ac:spMkLst>
            <pc:docMk/>
            <pc:sldMk cId="3348387899" sldId="1320"/>
            <ac:spMk id="2" creationId="{F08A2007-B9E6-48A8-9E5E-C98EDFD53C8F}"/>
          </ac:spMkLst>
        </pc:spChg>
        <pc:spChg chg="mod">
          <ac:chgData name="Ed Godfrey" userId="61aa7c48ee0e3db0" providerId="LiveId" clId="{540FDCF9-AE2A-4C50-9E3C-8734312D5E27}" dt="2024-10-12T22:51:19.975" v="557" actId="20577"/>
          <ac:spMkLst>
            <pc:docMk/>
            <pc:sldMk cId="3348387899" sldId="1320"/>
            <ac:spMk id="3" creationId="{F6C638D0-C884-48CF-BE26-27EEF100FAF2}"/>
          </ac:spMkLst>
        </pc:spChg>
      </pc:sldChg>
      <pc:sldChg chg="del">
        <pc:chgData name="Ed Godfrey" userId="61aa7c48ee0e3db0" providerId="LiveId" clId="{540FDCF9-AE2A-4C50-9E3C-8734312D5E27}" dt="2024-10-12T23:13:44.214" v="1062" actId="47"/>
        <pc:sldMkLst>
          <pc:docMk/>
          <pc:sldMk cId="257171836" sldId="1321"/>
        </pc:sldMkLst>
      </pc:sldChg>
      <pc:sldChg chg="modSp mod ord">
        <pc:chgData name="Ed Godfrey" userId="61aa7c48ee0e3db0" providerId="LiveId" clId="{540FDCF9-AE2A-4C50-9E3C-8734312D5E27}" dt="2024-10-12T22:40:35.384" v="493" actId="20577"/>
        <pc:sldMkLst>
          <pc:docMk/>
          <pc:sldMk cId="1694792786" sldId="1328"/>
        </pc:sldMkLst>
        <pc:spChg chg="mod">
          <ac:chgData name="Ed Godfrey" userId="61aa7c48ee0e3db0" providerId="LiveId" clId="{540FDCF9-AE2A-4C50-9E3C-8734312D5E27}" dt="2024-10-12T22:40:30.367" v="480" actId="255"/>
          <ac:spMkLst>
            <pc:docMk/>
            <pc:sldMk cId="1694792786" sldId="1328"/>
            <ac:spMk id="2" creationId="{F08A2007-B9E6-48A8-9E5E-C98EDFD53C8F}"/>
          </ac:spMkLst>
        </pc:spChg>
        <pc:spChg chg="mod">
          <ac:chgData name="Ed Godfrey" userId="61aa7c48ee0e3db0" providerId="LiveId" clId="{540FDCF9-AE2A-4C50-9E3C-8734312D5E27}" dt="2024-10-12T22:40:35.384" v="493" actId="20577"/>
          <ac:spMkLst>
            <pc:docMk/>
            <pc:sldMk cId="1694792786" sldId="1328"/>
            <ac:spMk id="3" creationId="{F6C638D0-C884-48CF-BE26-27EEF100FAF2}"/>
          </ac:spMkLst>
        </pc:spChg>
      </pc:sldChg>
      <pc:sldChg chg="modSp mod ord">
        <pc:chgData name="Ed Godfrey" userId="61aa7c48ee0e3db0" providerId="LiveId" clId="{540FDCF9-AE2A-4C50-9E3C-8734312D5E27}" dt="2024-10-12T22:59:42.455" v="604"/>
        <pc:sldMkLst>
          <pc:docMk/>
          <pc:sldMk cId="4266913784" sldId="1329"/>
        </pc:sldMkLst>
        <pc:spChg chg="mod">
          <ac:chgData name="Ed Godfrey" userId="61aa7c48ee0e3db0" providerId="LiveId" clId="{540FDCF9-AE2A-4C50-9E3C-8734312D5E27}" dt="2024-10-12T22:52:19.122" v="560" actId="255"/>
          <ac:spMkLst>
            <pc:docMk/>
            <pc:sldMk cId="4266913784" sldId="1329"/>
            <ac:spMk id="2" creationId="{F08A2007-B9E6-48A8-9E5E-C98EDFD53C8F}"/>
          </ac:spMkLst>
        </pc:spChg>
        <pc:spChg chg="mod">
          <ac:chgData name="Ed Godfrey" userId="61aa7c48ee0e3db0" providerId="LiveId" clId="{540FDCF9-AE2A-4C50-9E3C-8734312D5E27}" dt="2024-10-12T22:52:36.774" v="602" actId="20577"/>
          <ac:spMkLst>
            <pc:docMk/>
            <pc:sldMk cId="4266913784" sldId="1329"/>
            <ac:spMk id="3" creationId="{F6C638D0-C884-48CF-BE26-27EEF100FAF2}"/>
          </ac:spMkLst>
        </pc:spChg>
      </pc:sldChg>
      <pc:sldChg chg="del">
        <pc:chgData name="Ed Godfrey" userId="61aa7c48ee0e3db0" providerId="LiveId" clId="{540FDCF9-AE2A-4C50-9E3C-8734312D5E27}" dt="2024-10-12T23:13:43.008" v="1058" actId="47"/>
        <pc:sldMkLst>
          <pc:docMk/>
          <pc:sldMk cId="31134181" sldId="1330"/>
        </pc:sldMkLst>
      </pc:sldChg>
      <pc:sldChg chg="del">
        <pc:chgData name="Ed Godfrey" userId="61aa7c48ee0e3db0" providerId="LiveId" clId="{540FDCF9-AE2A-4C50-9E3C-8734312D5E27}" dt="2024-10-12T23:13:43.354" v="1059" actId="47"/>
        <pc:sldMkLst>
          <pc:docMk/>
          <pc:sldMk cId="3056337588" sldId="1331"/>
        </pc:sldMkLst>
      </pc:sldChg>
      <pc:sldChg chg="del">
        <pc:chgData name="Ed Godfrey" userId="61aa7c48ee0e3db0" providerId="LiveId" clId="{540FDCF9-AE2A-4C50-9E3C-8734312D5E27}" dt="2024-10-12T23:13:43.862" v="1061" actId="47"/>
        <pc:sldMkLst>
          <pc:docMk/>
          <pc:sldMk cId="650270013" sldId="1332"/>
        </pc:sldMkLst>
      </pc:sldChg>
      <pc:sldChg chg="del">
        <pc:chgData name="Ed Godfrey" userId="61aa7c48ee0e3db0" providerId="LiveId" clId="{540FDCF9-AE2A-4C50-9E3C-8734312D5E27}" dt="2024-10-12T23:13:46.283" v="1066" actId="47"/>
        <pc:sldMkLst>
          <pc:docMk/>
          <pc:sldMk cId="3439593406" sldId="1333"/>
        </pc:sldMkLst>
      </pc:sldChg>
      <pc:sldChg chg="del">
        <pc:chgData name="Ed Godfrey" userId="61aa7c48ee0e3db0" providerId="LiveId" clId="{540FDCF9-AE2A-4C50-9E3C-8734312D5E27}" dt="2024-10-12T23:13:46.634" v="1067" actId="47"/>
        <pc:sldMkLst>
          <pc:docMk/>
          <pc:sldMk cId="1879802442" sldId="1334"/>
        </pc:sldMkLst>
      </pc:sldChg>
      <pc:sldChg chg="del">
        <pc:chgData name="Ed Godfrey" userId="61aa7c48ee0e3db0" providerId="LiveId" clId="{540FDCF9-AE2A-4C50-9E3C-8734312D5E27}" dt="2024-10-12T23:13:47.392" v="1069" actId="47"/>
        <pc:sldMkLst>
          <pc:docMk/>
          <pc:sldMk cId="4022943129" sldId="1335"/>
        </pc:sldMkLst>
      </pc:sldChg>
      <pc:sldChg chg="del">
        <pc:chgData name="Ed Godfrey" userId="61aa7c48ee0e3db0" providerId="LiveId" clId="{540FDCF9-AE2A-4C50-9E3C-8734312D5E27}" dt="2024-10-12T23:13:47.804" v="1070" actId="47"/>
        <pc:sldMkLst>
          <pc:docMk/>
          <pc:sldMk cId="137548761" sldId="1336"/>
        </pc:sldMkLst>
      </pc:sldChg>
      <pc:sldChg chg="del">
        <pc:chgData name="Ed Godfrey" userId="61aa7c48ee0e3db0" providerId="LiveId" clId="{540FDCF9-AE2A-4C50-9E3C-8734312D5E27}" dt="2024-10-12T23:13:48.426" v="1071" actId="47"/>
        <pc:sldMkLst>
          <pc:docMk/>
          <pc:sldMk cId="2314672207" sldId="1337"/>
        </pc:sldMkLst>
      </pc:sldChg>
      <pc:sldChg chg="modSp add modAnim">
        <pc:chgData name="Ed Godfrey" userId="61aa7c48ee0e3db0" providerId="LiveId" clId="{540FDCF9-AE2A-4C50-9E3C-8734312D5E27}" dt="2024-10-12T22:15:35.583" v="387"/>
        <pc:sldMkLst>
          <pc:docMk/>
          <pc:sldMk cId="1997244131" sldId="1338"/>
        </pc:sldMkLst>
        <pc:spChg chg="mod">
          <ac:chgData name="Ed Godfrey" userId="61aa7c48ee0e3db0" providerId="LiveId" clId="{540FDCF9-AE2A-4C50-9E3C-8734312D5E27}" dt="2024-10-12T22:15:27.369" v="384" actId="20577"/>
          <ac:spMkLst>
            <pc:docMk/>
            <pc:sldMk cId="1997244131" sldId="1338"/>
            <ac:spMk id="2" creationId="{F08A2007-B9E6-48A8-9E5E-C98EDFD53C8F}"/>
          </ac:spMkLst>
        </pc:spChg>
      </pc:sldChg>
      <pc:sldChg chg="modSp add modAnim">
        <pc:chgData name="Ed Godfrey" userId="61aa7c48ee0e3db0" providerId="LiveId" clId="{540FDCF9-AE2A-4C50-9E3C-8734312D5E27}" dt="2024-10-12T22:39:30.575" v="476" actId="20577"/>
        <pc:sldMkLst>
          <pc:docMk/>
          <pc:sldMk cId="2232097389" sldId="1339"/>
        </pc:sldMkLst>
        <pc:spChg chg="mod">
          <ac:chgData name="Ed Godfrey" userId="61aa7c48ee0e3db0" providerId="LiveId" clId="{540FDCF9-AE2A-4C50-9E3C-8734312D5E27}" dt="2024-10-12T22:39:30.575" v="476" actId="20577"/>
          <ac:spMkLst>
            <pc:docMk/>
            <pc:sldMk cId="2232097389" sldId="1339"/>
            <ac:spMk id="2" creationId="{F08A2007-B9E6-48A8-9E5E-C98EDFD53C8F}"/>
          </ac:spMkLst>
        </pc:spChg>
      </pc:sldChg>
      <pc:sldChg chg="modSp add modAnim">
        <pc:chgData name="Ed Godfrey" userId="61aa7c48ee0e3db0" providerId="LiveId" clId="{540FDCF9-AE2A-4C50-9E3C-8734312D5E27}" dt="2024-10-12T23:00:26.194" v="608" actId="123"/>
        <pc:sldMkLst>
          <pc:docMk/>
          <pc:sldMk cId="1086740567" sldId="1340"/>
        </pc:sldMkLst>
        <pc:spChg chg="mod">
          <ac:chgData name="Ed Godfrey" userId="61aa7c48ee0e3db0" providerId="LiveId" clId="{540FDCF9-AE2A-4C50-9E3C-8734312D5E27}" dt="2024-10-12T23:00:26.194" v="608" actId="123"/>
          <ac:spMkLst>
            <pc:docMk/>
            <pc:sldMk cId="1086740567" sldId="1340"/>
            <ac:spMk id="2" creationId="{F08A2007-B9E6-48A8-9E5E-C98EDFD53C8F}"/>
          </ac:spMkLst>
        </pc:spChg>
      </pc:sldChg>
      <pc:sldChg chg="modSp add modAnim">
        <pc:chgData name="Ed Godfrey" userId="61aa7c48ee0e3db0" providerId="LiveId" clId="{540FDCF9-AE2A-4C50-9E3C-8734312D5E27}" dt="2024-10-12T23:03:16.011" v="669" actId="20577"/>
        <pc:sldMkLst>
          <pc:docMk/>
          <pc:sldMk cId="3155843815" sldId="1341"/>
        </pc:sldMkLst>
        <pc:spChg chg="mod">
          <ac:chgData name="Ed Godfrey" userId="61aa7c48ee0e3db0" providerId="LiveId" clId="{540FDCF9-AE2A-4C50-9E3C-8734312D5E27}" dt="2024-10-12T23:03:16.011" v="669" actId="20577"/>
          <ac:spMkLst>
            <pc:docMk/>
            <pc:sldMk cId="3155843815" sldId="1341"/>
            <ac:spMk id="2" creationId="{F08A2007-B9E6-48A8-9E5E-C98EDFD53C8F}"/>
          </ac:spMkLst>
        </pc:spChg>
      </pc:sldChg>
      <pc:sldChg chg="modSp add modAnim">
        <pc:chgData name="Ed Godfrey" userId="61aa7c48ee0e3db0" providerId="LiveId" clId="{540FDCF9-AE2A-4C50-9E3C-8734312D5E27}" dt="2024-10-12T23:11:41.820" v="1033"/>
        <pc:sldMkLst>
          <pc:docMk/>
          <pc:sldMk cId="2352510541" sldId="1342"/>
        </pc:sldMkLst>
        <pc:spChg chg="mod">
          <ac:chgData name="Ed Godfrey" userId="61aa7c48ee0e3db0" providerId="LiveId" clId="{540FDCF9-AE2A-4C50-9E3C-8734312D5E27}" dt="2024-10-12T23:11:33.129" v="1031" actId="20577"/>
          <ac:spMkLst>
            <pc:docMk/>
            <pc:sldMk cId="2352510541" sldId="1342"/>
            <ac:spMk id="2" creationId="{F08A2007-B9E6-48A8-9E5E-C98EDFD53C8F}"/>
          </ac:spMkLst>
        </pc:spChg>
      </pc:sldChg>
      <pc:sldChg chg="delSp add setBg delDesignElem">
        <pc:chgData name="Ed Godfrey" userId="61aa7c48ee0e3db0" providerId="LiveId" clId="{540FDCF9-AE2A-4C50-9E3C-8734312D5E27}" dt="2024-10-12T23:13:55.843" v="1073"/>
        <pc:sldMkLst>
          <pc:docMk/>
          <pc:sldMk cId="289194956" sldId="1343"/>
        </pc:sldMkLst>
        <pc:spChg chg="del">
          <ac:chgData name="Ed Godfrey" userId="61aa7c48ee0e3db0" providerId="LiveId" clId="{540FDCF9-AE2A-4C50-9E3C-8734312D5E27}" dt="2024-10-12T23:13:55.843" v="1073"/>
          <ac:spMkLst>
            <pc:docMk/>
            <pc:sldMk cId="289194956" sldId="1343"/>
            <ac:spMk id="15" creationId="{989BE678-777B-482A-A616-FEDC47B162E5}"/>
          </ac:spMkLst>
        </pc:spChg>
        <pc:spChg chg="del">
          <ac:chgData name="Ed Godfrey" userId="61aa7c48ee0e3db0" providerId="LiveId" clId="{540FDCF9-AE2A-4C50-9E3C-8734312D5E27}" dt="2024-10-12T23:13:55.843" v="1073"/>
          <ac:spMkLst>
            <pc:docMk/>
            <pc:sldMk cId="289194956" sldId="1343"/>
            <ac:spMk id="21" creationId="{D28BE0C3-2102-4820-B88B-A448B1840D14}"/>
          </ac:spMkLst>
        </pc:spChg>
        <pc:spChg chg="del">
          <ac:chgData name="Ed Godfrey" userId="61aa7c48ee0e3db0" providerId="LiveId" clId="{540FDCF9-AE2A-4C50-9E3C-8734312D5E27}" dt="2024-10-12T23:13:55.843" v="1073"/>
          <ac:spMkLst>
            <pc:docMk/>
            <pc:sldMk cId="289194956" sldId="1343"/>
            <ac:spMk id="23" creationId="{29787B81-C7DF-412B-A405-EF4454012DEE}"/>
          </ac:spMkLst>
        </pc:spChg>
        <pc:picChg chg="del">
          <ac:chgData name="Ed Godfrey" userId="61aa7c48ee0e3db0" providerId="LiveId" clId="{540FDCF9-AE2A-4C50-9E3C-8734312D5E27}" dt="2024-10-12T23:13:55.843" v="1073"/>
          <ac:picMkLst>
            <pc:docMk/>
            <pc:sldMk cId="289194956" sldId="1343"/>
            <ac:picMk id="11" creationId="{DF19BAF3-7E20-4B9D-B544-BABAEEA1FA75}"/>
          </ac:picMkLst>
        </pc:picChg>
        <pc:picChg chg="del">
          <ac:chgData name="Ed Godfrey" userId="61aa7c48ee0e3db0" providerId="LiveId" clId="{540FDCF9-AE2A-4C50-9E3C-8734312D5E27}" dt="2024-10-12T23:13:55.843" v="1073"/>
          <ac:picMkLst>
            <pc:docMk/>
            <pc:sldMk cId="289194956" sldId="1343"/>
            <ac:picMk id="13" creationId="{950648F4-ABCD-4DF0-8641-76CFB2354721}"/>
          </ac:picMkLst>
        </pc:picChg>
        <pc:picChg chg="del">
          <ac:chgData name="Ed Godfrey" userId="61aa7c48ee0e3db0" providerId="LiveId" clId="{540FDCF9-AE2A-4C50-9E3C-8734312D5E27}" dt="2024-10-12T23:13:55.843" v="1073"/>
          <ac:picMkLst>
            <pc:docMk/>
            <pc:sldMk cId="289194956" sldId="1343"/>
            <ac:picMk id="17" creationId="{CF1EB4BD-9C7E-4AA3-9681-C7EB0DA6250B}"/>
          </ac:picMkLst>
        </pc:picChg>
        <pc:picChg chg="del">
          <ac:chgData name="Ed Godfrey" userId="61aa7c48ee0e3db0" providerId="LiveId" clId="{540FDCF9-AE2A-4C50-9E3C-8734312D5E27}" dt="2024-10-12T23:13:55.843" v="1073"/>
          <ac:picMkLst>
            <pc:docMk/>
            <pc:sldMk cId="289194956" sldId="1343"/>
            <ac:picMk id="19" creationId="{94AAE3AA-3759-4D28-B0EF-575F25A5146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10/12/2024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10/12/2024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10/12/2024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10/12/2024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3" name="Rectangle 22">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treet sign with white text&#10;&#10;Description automatically generated">
            <a:extLst>
              <a:ext uri="{FF2B5EF4-FFF2-40B4-BE49-F238E27FC236}">
                <a16:creationId xmlns:a16="http://schemas.microsoft.com/office/drawing/2014/main" id="{9F623824-BE8A-1E07-5A5D-A0E911986E18}"/>
              </a:ext>
            </a:extLst>
          </p:cNvPr>
          <p:cNvPicPr>
            <a:picLocks noChangeAspect="1"/>
          </p:cNvPicPr>
          <p:nvPr/>
        </p:nvPicPr>
        <p:blipFill>
          <a:blip r:embed="rId6">
            <a:alphaModFix amt="35000"/>
          </a:blip>
          <a:srcRect t="7852" b="4938"/>
          <a:stretch/>
        </p:blipFill>
        <p:spPr>
          <a:xfrm>
            <a:off x="20" y="-1"/>
            <a:ext cx="1219198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337767" y="2993350"/>
            <a:ext cx="9404723" cy="1400530"/>
          </a:xfrm>
          <a:prstGeom prst="rect">
            <a:avLst/>
          </a:prstGeom>
        </p:spPr>
        <p:txBody>
          <a:bodyPr vert="horz" lIns="91440" tIns="45720" rIns="91440" bIns="45720" rtlCol="0" anchor="t">
            <a:normAutofit/>
          </a:bodyPr>
          <a:lstStyle/>
          <a:p>
            <a:pPr>
              <a:spcBef>
                <a:spcPct val="0"/>
              </a:spcBef>
              <a:spcAft>
                <a:spcPts val="600"/>
              </a:spcAft>
            </a:pPr>
            <a:r>
              <a:rPr lang="en-US" sz="4200" dirty="0">
                <a:solidFill>
                  <a:schemeClr val="tx2"/>
                </a:solidFill>
                <a:latin typeface="+mj-lt"/>
                <a:ea typeface="+mj-ea"/>
                <a:cs typeface="+mj-cs"/>
              </a:rPr>
              <a:t>The Christian and Elections</a:t>
            </a:r>
          </a:p>
        </p:txBody>
      </p:sp>
      <p:sp>
        <p:nvSpPr>
          <p:cNvPr id="2" name="TextBox 1">
            <a:extLst>
              <a:ext uri="{FF2B5EF4-FFF2-40B4-BE49-F238E27FC236}">
                <a16:creationId xmlns:a16="http://schemas.microsoft.com/office/drawing/2014/main" id="{CD4254BF-6D1B-0614-F47A-4A2E847D7DE9}"/>
              </a:ext>
            </a:extLst>
          </p:cNvPr>
          <p:cNvSpPr txBox="1"/>
          <p:nvPr/>
        </p:nvSpPr>
        <p:spPr>
          <a:xfrm>
            <a:off x="975722" y="5928359"/>
            <a:ext cx="8946541" cy="530794"/>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latin typeface="+mj-lt"/>
                <a:ea typeface="+mj-ea"/>
                <a:cs typeface="+mj-cs"/>
              </a:rPr>
              <a:t>October 13, 2024</a:t>
            </a:r>
          </a:p>
          <a:p>
            <a:pPr>
              <a:spcBef>
                <a:spcPts val="1000"/>
              </a:spcBef>
              <a:buClr>
                <a:schemeClr val="bg2">
                  <a:lumMod val="40000"/>
                  <a:lumOff val="60000"/>
                </a:schemeClr>
              </a:buClr>
              <a:buSzPct val="80000"/>
            </a:pPr>
            <a:endParaRPr lang="en-US" dirty="0">
              <a:latin typeface="+mj-lt"/>
              <a:ea typeface="+mj-ea"/>
              <a:cs typeface="+mj-cs"/>
            </a:endParaRP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Well-Know “Evangelical” Pastor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428854"/>
            <a:ext cx="11590636" cy="707886"/>
          </a:xfrm>
          <a:prstGeom prst="rect">
            <a:avLst/>
          </a:prstGeom>
          <a:noFill/>
        </p:spPr>
        <p:txBody>
          <a:bodyPr wrap="square" rtlCol="0">
            <a:spAutoFit/>
          </a:bodyPr>
          <a:lstStyle/>
          <a:p>
            <a:pPr marL="0" marR="0" algn="ctr">
              <a:spcBef>
                <a:spcPts val="0"/>
              </a:spcBef>
              <a:spcAft>
                <a:spcPts val="0"/>
              </a:spcAft>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Never Trump. This year Harris. Always Jesus</a:t>
            </a:r>
          </a:p>
        </p:txBody>
      </p:sp>
    </p:spTree>
    <p:extLst>
      <p:ext uri="{BB962C8B-B14F-4D97-AF65-F5344CB8AC3E}">
        <p14:creationId xmlns:p14="http://schemas.microsoft.com/office/powerpoint/2010/main" val="12352641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Thoughts about Christians and Elections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81591"/>
            <a:ext cx="11590636" cy="4524315"/>
          </a:xfrm>
          <a:prstGeom prst="rect">
            <a:avLst/>
          </a:prstGeom>
          <a:noFill/>
        </p:spPr>
        <p:txBody>
          <a:bodyPr wrap="square" rtlCol="0">
            <a:spAutoFit/>
          </a:bodyPr>
          <a:lstStyle/>
          <a:p>
            <a:pPr marL="742950" marR="0" indent="-742950" algn="just">
              <a:spcBef>
                <a:spcPts val="0"/>
              </a:spcBef>
              <a:spcAft>
                <a:spcPts val="0"/>
              </a:spcAft>
              <a:buAutoNum type="arabi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Democratic Party is a demonic death cult under the power and influence of Satan. </a:t>
            </a:r>
          </a:p>
          <a:p>
            <a:pPr marL="742950" marR="0" indent="-7429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Calibri" panose="020F0502020204030204" pitchFamily="34" charset="0"/>
              </a:rPr>
              <a:t>Believers have a responsibility and privilege to vote for the option that best stems the tide of evil. </a:t>
            </a:r>
          </a:p>
          <a:p>
            <a:pPr marL="742950" marR="0" indent="-7429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Calibri" panose="020F0502020204030204" pitchFamily="34" charset="0"/>
              </a:rPr>
              <a:t>Our hope is not in a political party or who is in the White House.</a:t>
            </a:r>
          </a:p>
          <a:p>
            <a:pPr marL="742950" marR="0" indent="-7429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Calibri" panose="020F0502020204030204" pitchFamily="34" charset="0"/>
              </a:rPr>
              <a:t>We have every right and expectation to speak out against the evil of our day, but we must not see those against whose policies we rail as our enemies for they are, in fact, our mission field.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69197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2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2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Titus 3:3; 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kern="100" dirty="0">
                <a:effectLst/>
                <a:latin typeface="Calibri" panose="020F0502020204030204" pitchFamily="34" charset="0"/>
                <a:ea typeface="Calibri" panose="020F0502020204030204" pitchFamily="34" charset="0"/>
                <a:cs typeface="Times New Roman" panose="02020603050405020304" pitchFamily="18" charset="0"/>
              </a:rPr>
              <a:t>For we ourselves also once were foolish, disobedient, deceived, enslaved to various lusts and pleasures, spending our lives in malice and envy, despicable, hating one another.</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659471-D6EF-7424-C320-E697969CBD46}"/>
              </a:ext>
            </a:extLst>
          </p:cNvPr>
          <p:cNvSpPr txBox="1"/>
          <p:nvPr/>
        </p:nvSpPr>
        <p:spPr>
          <a:xfrm>
            <a:off x="274180" y="3569076"/>
            <a:ext cx="11590636" cy="1938992"/>
          </a:xfrm>
          <a:prstGeom prst="rect">
            <a:avLst/>
          </a:prstGeom>
          <a:noFill/>
        </p:spPr>
        <p:txBody>
          <a:bodyPr wrap="square" rtlCol="0">
            <a:spAutoFit/>
          </a:bodyPr>
          <a:lstStyle/>
          <a:p>
            <a:pPr marL="0" marR="0" algn="just">
              <a:spcBef>
                <a:spcPts val="0"/>
              </a:spcBef>
              <a:spcAft>
                <a:spcPts val="0"/>
              </a:spcAft>
            </a:pPr>
            <a:r>
              <a:rPr lang="en-US" sz="4000" i="1" kern="100" dirty="0">
                <a:effectLst/>
                <a:latin typeface="Calibri" panose="020F0502020204030204" pitchFamily="34" charset="0"/>
                <a:ea typeface="Calibri" panose="020F0502020204030204" pitchFamily="34" charset="0"/>
                <a:cs typeface="Times New Roman" panose="02020603050405020304" pitchFamily="18" charset="0"/>
              </a:rPr>
              <a:t>But when the kindness and affection of God our Savior appeared, He saved us, not by works which we did in righteousness, but according to His mercy…</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610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Thoughts about Christians and Elections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81591"/>
            <a:ext cx="11590636" cy="4524315"/>
          </a:xfrm>
          <a:prstGeom prst="rect">
            <a:avLst/>
          </a:prstGeom>
          <a:noFill/>
        </p:spPr>
        <p:txBody>
          <a:bodyPr wrap="square" rtlCol="0">
            <a:spAutoFit/>
          </a:bodyPr>
          <a:lstStyle/>
          <a:p>
            <a:pPr marL="742950" marR="0" indent="-742950" algn="just">
              <a:spcBef>
                <a:spcPts val="0"/>
              </a:spcBef>
              <a:spcAft>
                <a:spcPts val="0"/>
              </a:spcAft>
              <a:buAutoNum type="arabi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Democratic Party is a demonic death cult under the power and influence of Satan. </a:t>
            </a:r>
          </a:p>
          <a:p>
            <a:pPr marL="742950" marR="0" indent="-7429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Calibri" panose="020F0502020204030204" pitchFamily="34" charset="0"/>
              </a:rPr>
              <a:t>Believers have a responsibility and privilege to vote for the option that best stems the tide of evil. </a:t>
            </a:r>
          </a:p>
          <a:p>
            <a:pPr marL="742950" marR="0" indent="-7429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Calibri" panose="020F0502020204030204" pitchFamily="34" charset="0"/>
              </a:rPr>
              <a:t>Our hope is not in a political party or who is in the White House.</a:t>
            </a:r>
          </a:p>
          <a:p>
            <a:pPr marL="742950" marR="0" indent="-7429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Calibri" panose="020F0502020204030204" pitchFamily="34" charset="0"/>
              </a:rPr>
              <a:t>We have every right and expectation to speak out against the evil of our day…</a:t>
            </a:r>
          </a:p>
          <a:p>
            <a:pPr marL="742950" marR="0" indent="-7429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Calibri" panose="020F0502020204030204" pitchFamily="34" charset="0"/>
              </a:rPr>
              <a:t>Are we more likely to promote our political views than we are to proclaim Jesus Christ?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25105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2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Psalm 20:7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ctr">
              <a:spcBef>
                <a:spcPts val="0"/>
              </a:spcBef>
              <a:spcAft>
                <a:spcPts val="0"/>
              </a:spcAft>
            </a:pPr>
            <a:r>
              <a:rPr lang="en-US" sz="4400" i="1" kern="100" dirty="0">
                <a:effectLst/>
                <a:latin typeface="Calibri" panose="020F0502020204030204" pitchFamily="34" charset="0"/>
                <a:ea typeface="Calibri" panose="020F0502020204030204" pitchFamily="34" charset="0"/>
                <a:cs typeface="Times New Roman" panose="02020603050405020304" pitchFamily="18" charset="0"/>
              </a:rPr>
              <a:t>Some boast in chariots and some in horses, </a:t>
            </a:r>
          </a:p>
          <a:p>
            <a:pPr marL="0" marR="0" algn="ctr">
              <a:spcBef>
                <a:spcPts val="0"/>
              </a:spcBef>
              <a:spcAft>
                <a:spcPts val="0"/>
              </a:spcAft>
            </a:pPr>
            <a:r>
              <a:rPr lang="en-US" sz="4400" i="1" kern="100" dirty="0">
                <a:effectLst/>
                <a:latin typeface="Calibri" panose="020F0502020204030204" pitchFamily="34" charset="0"/>
                <a:ea typeface="Calibri" panose="020F0502020204030204" pitchFamily="34" charset="0"/>
                <a:cs typeface="Times New Roman" panose="02020603050405020304" pitchFamily="18" charset="0"/>
              </a:rPr>
              <a:t>But we will boast </a:t>
            </a:r>
          </a:p>
          <a:p>
            <a:pPr marL="0" marR="0" algn="ctr">
              <a:spcBef>
                <a:spcPts val="0"/>
              </a:spcBef>
              <a:spcAft>
                <a:spcPts val="0"/>
              </a:spcAft>
            </a:pPr>
            <a:r>
              <a:rPr lang="en-US" sz="4400" i="1" kern="100" dirty="0">
                <a:effectLst/>
                <a:latin typeface="Calibri" panose="020F0502020204030204" pitchFamily="34" charset="0"/>
                <a:ea typeface="Calibri" panose="020F0502020204030204" pitchFamily="34" charset="0"/>
                <a:cs typeface="Times New Roman" panose="02020603050405020304" pitchFamily="18" charset="0"/>
              </a:rPr>
              <a:t>in the name of the LORD, our God. </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01134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reet sign with white text&#10;&#10;Description automatically generated">
            <a:extLst>
              <a:ext uri="{FF2B5EF4-FFF2-40B4-BE49-F238E27FC236}">
                <a16:creationId xmlns:a16="http://schemas.microsoft.com/office/drawing/2014/main" id="{9F623824-BE8A-1E07-5A5D-A0E911986E18}"/>
              </a:ext>
            </a:extLst>
          </p:cNvPr>
          <p:cNvPicPr>
            <a:picLocks noChangeAspect="1"/>
          </p:cNvPicPr>
          <p:nvPr/>
        </p:nvPicPr>
        <p:blipFill>
          <a:blip r:embed="rId2">
            <a:alphaModFix amt="35000"/>
          </a:blip>
          <a:srcRect t="7852" b="4938"/>
          <a:stretch/>
        </p:blipFill>
        <p:spPr>
          <a:xfrm>
            <a:off x="20" y="-1"/>
            <a:ext cx="1219198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337767" y="2993350"/>
            <a:ext cx="9404723" cy="1400530"/>
          </a:xfrm>
          <a:prstGeom prst="rect">
            <a:avLst/>
          </a:prstGeom>
        </p:spPr>
        <p:txBody>
          <a:bodyPr vert="horz" lIns="91440" tIns="45720" rIns="91440" bIns="45720" rtlCol="0" anchor="t">
            <a:normAutofit/>
          </a:bodyPr>
          <a:lstStyle/>
          <a:p>
            <a:pPr>
              <a:spcBef>
                <a:spcPct val="0"/>
              </a:spcBef>
              <a:spcAft>
                <a:spcPts val="600"/>
              </a:spcAft>
            </a:pPr>
            <a:r>
              <a:rPr lang="en-US" sz="4200" dirty="0">
                <a:solidFill>
                  <a:schemeClr val="tx2"/>
                </a:solidFill>
                <a:latin typeface="+mj-lt"/>
                <a:ea typeface="+mj-ea"/>
                <a:cs typeface="+mj-cs"/>
              </a:rPr>
              <a:t>The Christian and Elections</a:t>
            </a:r>
          </a:p>
        </p:txBody>
      </p:sp>
      <p:sp>
        <p:nvSpPr>
          <p:cNvPr id="2" name="TextBox 1">
            <a:extLst>
              <a:ext uri="{FF2B5EF4-FFF2-40B4-BE49-F238E27FC236}">
                <a16:creationId xmlns:a16="http://schemas.microsoft.com/office/drawing/2014/main" id="{CD4254BF-6D1B-0614-F47A-4A2E847D7DE9}"/>
              </a:ext>
            </a:extLst>
          </p:cNvPr>
          <p:cNvSpPr txBox="1"/>
          <p:nvPr/>
        </p:nvSpPr>
        <p:spPr>
          <a:xfrm>
            <a:off x="975722" y="5928359"/>
            <a:ext cx="8946541" cy="530794"/>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latin typeface="+mj-lt"/>
                <a:ea typeface="+mj-ea"/>
                <a:cs typeface="+mj-cs"/>
              </a:rPr>
              <a:t>October 13, 2024</a:t>
            </a:r>
          </a:p>
          <a:p>
            <a:pPr>
              <a:spcBef>
                <a:spcPts val="1000"/>
              </a:spcBef>
              <a:buClr>
                <a:schemeClr val="bg2">
                  <a:lumMod val="40000"/>
                  <a:lumOff val="60000"/>
                </a:schemeClr>
              </a:buClr>
              <a:buSzPct val="80000"/>
            </a:pPr>
            <a:endParaRPr lang="en-US" dirty="0">
              <a:latin typeface="+mj-lt"/>
              <a:ea typeface="+mj-ea"/>
              <a:cs typeface="+mj-cs"/>
            </a:endParaRPr>
          </a:p>
        </p:txBody>
      </p:sp>
    </p:spTree>
    <p:extLst>
      <p:ext uri="{BB962C8B-B14F-4D97-AF65-F5344CB8AC3E}">
        <p14:creationId xmlns:p14="http://schemas.microsoft.com/office/powerpoint/2010/main" val="28919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Christian and Elections</a:t>
            </a: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94106"/>
            <a:ext cx="11590636" cy="5724644"/>
          </a:xfrm>
          <a:prstGeom prst="rect">
            <a:avLst/>
          </a:prstGeom>
          <a:noFill/>
        </p:spPr>
        <p:txBody>
          <a:bodyPr wrap="square" rtlCol="0">
            <a:spAutoFit/>
          </a:bodyPr>
          <a:lstStyle/>
          <a:p>
            <a:pPr marL="857250" marR="0" indent="-857250" algn="just">
              <a:spcBef>
                <a:spcPts val="0"/>
              </a:spcBef>
              <a:spcAft>
                <a:spcPts val="0"/>
              </a:spcAft>
              <a:buFont typeface="+mj-lt"/>
              <a:buAutoNum type="romanUcPeriod"/>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Do we have a Christian responsibility to vote?</a:t>
            </a:r>
          </a:p>
          <a:p>
            <a:pPr marL="1314450" lvl="1" indent="-857250" algn="just">
              <a:buFont typeface="+mj-lt"/>
              <a:buAutoNum type="alphaUcPeriod"/>
            </a:pPr>
            <a:r>
              <a:rPr lang="en-US" sz="3200" kern="100" dirty="0">
                <a:latin typeface="Calibri" panose="020F0502020204030204" pitchFamily="34" charset="0"/>
                <a:ea typeface="Calibri" panose="020F0502020204030204" pitchFamily="34" charset="0"/>
                <a:cs typeface="Times New Roman" panose="02020603050405020304" pitchFamily="18" charset="0"/>
              </a:rPr>
              <a:t>Believers are expected to exert a godly influence in the culture </a:t>
            </a:r>
            <a:r>
              <a:rPr lang="en-US" sz="2800" kern="100" dirty="0">
                <a:latin typeface="Calibri" panose="020F0502020204030204" pitchFamily="34" charset="0"/>
                <a:ea typeface="Calibri" panose="020F0502020204030204" pitchFamily="34" charset="0"/>
                <a:cs typeface="Times New Roman" panose="02020603050405020304" pitchFamily="18" charset="0"/>
              </a:rPr>
              <a:t>(Matthew 5:13-16)</a:t>
            </a:r>
          </a:p>
          <a:p>
            <a:pPr lvl="1" algn="just"/>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lvl="1" algn="just"/>
            <a:r>
              <a:rPr lang="en-US" sz="2800" i="1" dirty="0">
                <a:latin typeface="Calibri" panose="020F0502020204030204" pitchFamily="34" charset="0"/>
                <a:ea typeface="Calibri" panose="020F0502020204030204" pitchFamily="34" charset="0"/>
                <a:cs typeface="Calibri" panose="020F0502020204030204" pitchFamily="34" charset="0"/>
              </a:rPr>
              <a:t>13 You are the salt of the earth; but if the salt has become tasteless, how can it be made salty again? It is no longer good for anything, except to be thrown out and trampled under foot by men. 14 You are the light of the world. A city set on a hill cannot be hidden; 15 nor does anyone light a lamp and put it under a basket, but on the lampstand, and it gives light to all who are in the house. 16 Let your light shine before men in such a way that they may see your good works, and glorify your Father who is in heaven. </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1" algn="just"/>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9953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250"/>
                                        <p:tgtEl>
                                          <p:spTgt spid="2">
                                            <p:txEl>
                                              <p:pRg st="1" end="1"/>
                                            </p:txEl>
                                          </p:spTgt>
                                        </p:tgtEl>
                                      </p:cBhvr>
                                    </p:animEffect>
                                  </p:childTnLst>
                                </p:cTn>
                              </p:par>
                            </p:childTnLst>
                          </p:cTn>
                        </p:par>
                        <p:par>
                          <p:cTn id="13" fill="hold">
                            <p:stCondLst>
                              <p:cond delay="2250"/>
                            </p:stCondLst>
                            <p:childTnLst>
                              <p:par>
                                <p:cTn id="14" presetID="10" presetClass="entr" presetSubtype="0" fill="hold" nodeType="afterEffect">
                                  <p:stCondLst>
                                    <p:cond delay="125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2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Christian and Elections</a:t>
            </a: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94106"/>
            <a:ext cx="11590636" cy="4862870"/>
          </a:xfrm>
          <a:prstGeom prst="rect">
            <a:avLst/>
          </a:prstGeom>
          <a:noFill/>
        </p:spPr>
        <p:txBody>
          <a:bodyPr wrap="square" rtlCol="0">
            <a:spAutoFit/>
          </a:bodyPr>
          <a:lstStyle/>
          <a:p>
            <a:pPr marL="857250" marR="0" indent="-857250" algn="just">
              <a:spcBef>
                <a:spcPts val="0"/>
              </a:spcBef>
              <a:spcAft>
                <a:spcPts val="0"/>
              </a:spcAft>
              <a:buFont typeface="+mj-lt"/>
              <a:buAutoNum type="romanUcPeriod"/>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Do we have a Christian responsibility to vote?</a:t>
            </a:r>
          </a:p>
          <a:p>
            <a:pPr marL="1314450" lvl="1" indent="-857250" algn="just">
              <a:buFont typeface="+mj-lt"/>
              <a:buAutoNum type="alphaUcPeriod"/>
            </a:pPr>
            <a:r>
              <a:rPr lang="en-US" sz="3200" kern="100" dirty="0">
                <a:latin typeface="Calibri" panose="020F0502020204030204" pitchFamily="34" charset="0"/>
                <a:ea typeface="Calibri" panose="020F0502020204030204" pitchFamily="34" charset="0"/>
                <a:cs typeface="Times New Roman" panose="02020603050405020304" pitchFamily="18" charset="0"/>
              </a:rPr>
              <a:t>Believers are expected to exert a godly influence in the culture </a:t>
            </a:r>
            <a:r>
              <a:rPr lang="en-US" sz="2800" kern="100" dirty="0">
                <a:latin typeface="Calibri" panose="020F0502020204030204" pitchFamily="34" charset="0"/>
                <a:ea typeface="Calibri" panose="020F0502020204030204" pitchFamily="34" charset="0"/>
                <a:cs typeface="Times New Roman" panose="02020603050405020304" pitchFamily="18" charset="0"/>
              </a:rPr>
              <a:t>(Matthew 5:13-16)</a:t>
            </a:r>
          </a:p>
          <a:p>
            <a:pPr marL="1314450" lvl="1" indent="-857250" algn="just">
              <a:buFont typeface="+mj-lt"/>
              <a:buAutoNum type="alphaUcPeriod"/>
            </a:pPr>
            <a:r>
              <a:rPr lang="en-US" sz="3200" kern="100" dirty="0">
                <a:latin typeface="Calibri" panose="020F0502020204030204" pitchFamily="34" charset="0"/>
                <a:ea typeface="Calibri" panose="020F0502020204030204" pitchFamily="34" charset="0"/>
                <a:cs typeface="Times New Roman" panose="02020603050405020304" pitchFamily="18" charset="0"/>
              </a:rPr>
              <a:t>Believers are expected to pray for our leaders </a:t>
            </a:r>
            <a:r>
              <a:rPr lang="en-US" sz="2800" kern="100" dirty="0">
                <a:latin typeface="Calibri" panose="020F0502020204030204" pitchFamily="34" charset="0"/>
                <a:ea typeface="Calibri" panose="020F0502020204030204" pitchFamily="34" charset="0"/>
                <a:cs typeface="Times New Roman" panose="02020603050405020304" pitchFamily="18" charset="0"/>
              </a:rPr>
              <a:t>(1 Timothy 2:1-2)</a:t>
            </a:r>
          </a:p>
          <a:p>
            <a:pPr lvl="1" algn="just"/>
            <a:endParaRPr lang="en-US" sz="2800" i="1" kern="100" dirty="0">
              <a:latin typeface="Calibri" panose="020F0502020204030204" pitchFamily="34" charset="0"/>
              <a:ea typeface="Calibri" panose="020F0502020204030204" pitchFamily="34" charset="0"/>
              <a:cs typeface="Times New Roman" panose="02020603050405020304" pitchFamily="18" charset="0"/>
            </a:endParaRPr>
          </a:p>
          <a:p>
            <a:pPr lvl="1" algn="just"/>
            <a:r>
              <a:rPr lang="en-US" sz="2800" i="1" dirty="0">
                <a:latin typeface="Calibri" panose="020F0502020204030204" pitchFamily="34" charset="0"/>
                <a:ea typeface="Calibri" panose="020F0502020204030204" pitchFamily="34" charset="0"/>
                <a:cs typeface="Calibri" panose="020F0502020204030204" pitchFamily="34" charset="0"/>
              </a:rPr>
              <a:t>1 First of all, then, I urge that entreaties and prayers, petitions and thanksgivings, be made on behalf of all men, 2 for kings and all who are in authority, so that we may lead a tranquil and quiet life in all godliness and dignity. </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1" algn="just"/>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24413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250"/>
                                        <p:tgtEl>
                                          <p:spTgt spid="2">
                                            <p:txEl>
                                              <p:pRg st="2" end="2"/>
                                            </p:txEl>
                                          </p:spTgt>
                                        </p:tgtEl>
                                      </p:cBhvr>
                                    </p:animEffect>
                                  </p:childTnLst>
                                </p:cTn>
                              </p:par>
                            </p:childTnLst>
                          </p:cTn>
                        </p:par>
                        <p:par>
                          <p:cTn id="8" fill="hold">
                            <p:stCondLst>
                              <p:cond delay="2250"/>
                            </p:stCondLst>
                            <p:childTnLst>
                              <p:par>
                                <p:cTn id="9" presetID="10" presetClass="entr" presetSubtype="0" fill="hold" nodeType="afterEffect">
                                  <p:stCondLst>
                                    <p:cond delay="75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fade">
                                      <p:cBhvr>
                                        <p:cTn id="11" dur="2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Christian and Elections</a:t>
            </a: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94106"/>
            <a:ext cx="11590636" cy="3139321"/>
          </a:xfrm>
          <a:prstGeom prst="rect">
            <a:avLst/>
          </a:prstGeom>
          <a:noFill/>
        </p:spPr>
        <p:txBody>
          <a:bodyPr wrap="square" rtlCol="0">
            <a:spAutoFit/>
          </a:bodyPr>
          <a:lstStyle/>
          <a:p>
            <a:pPr marL="857250" marR="0" indent="-857250" algn="just">
              <a:spcBef>
                <a:spcPts val="0"/>
              </a:spcBef>
              <a:spcAft>
                <a:spcPts val="0"/>
              </a:spcAft>
              <a:buFont typeface="+mj-lt"/>
              <a:buAutoNum type="romanUcPeriod"/>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Do we have a Christian responsibility to vote?</a:t>
            </a:r>
          </a:p>
          <a:p>
            <a:pPr marL="1314450" lvl="1" indent="-857250" algn="just">
              <a:buFont typeface="+mj-lt"/>
              <a:buAutoNum type="alphaUcPeriod"/>
            </a:pPr>
            <a:r>
              <a:rPr lang="en-US" sz="3200" kern="100" dirty="0">
                <a:latin typeface="Calibri" panose="020F0502020204030204" pitchFamily="34" charset="0"/>
                <a:ea typeface="Calibri" panose="020F0502020204030204" pitchFamily="34" charset="0"/>
                <a:cs typeface="Times New Roman" panose="02020603050405020304" pitchFamily="18" charset="0"/>
              </a:rPr>
              <a:t>Believers are expected to exert a godly influence in the culture </a:t>
            </a:r>
            <a:r>
              <a:rPr lang="en-US" sz="2800" kern="100" dirty="0">
                <a:latin typeface="Calibri" panose="020F0502020204030204" pitchFamily="34" charset="0"/>
                <a:ea typeface="Calibri" panose="020F0502020204030204" pitchFamily="34" charset="0"/>
                <a:cs typeface="Times New Roman" panose="02020603050405020304" pitchFamily="18" charset="0"/>
              </a:rPr>
              <a:t>(Matthew 5:13-16)</a:t>
            </a:r>
          </a:p>
          <a:p>
            <a:pPr marL="1314450" lvl="1" indent="-857250" algn="just">
              <a:buFont typeface="+mj-lt"/>
              <a:buAutoNum type="alphaUcPeriod"/>
            </a:pPr>
            <a:r>
              <a:rPr lang="en-US" sz="3200" kern="100" dirty="0">
                <a:latin typeface="Calibri" panose="020F0502020204030204" pitchFamily="34" charset="0"/>
                <a:ea typeface="Calibri" panose="020F0502020204030204" pitchFamily="34" charset="0"/>
                <a:cs typeface="Times New Roman" panose="02020603050405020304" pitchFamily="18" charset="0"/>
              </a:rPr>
              <a:t>Believers are expected to pray for our leaders </a:t>
            </a:r>
            <a:r>
              <a:rPr lang="en-US" sz="2800" kern="100" dirty="0">
                <a:latin typeface="Calibri" panose="020F0502020204030204" pitchFamily="34" charset="0"/>
                <a:ea typeface="Calibri" panose="020F0502020204030204" pitchFamily="34" charset="0"/>
                <a:cs typeface="Times New Roman" panose="02020603050405020304" pitchFamily="18" charset="0"/>
              </a:rPr>
              <a:t>(1 Timothy 2:1-2)</a:t>
            </a:r>
          </a:p>
          <a:p>
            <a:pPr marL="1314450" lvl="1" indent="-857250" algn="just">
              <a:buFont typeface="+mj-l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Believers share the responsibility of government </a:t>
            </a:r>
            <a:r>
              <a:rPr lang="en-US" sz="2800" dirty="0">
                <a:latin typeface="Calibri" panose="020F0502020204030204" pitchFamily="34" charset="0"/>
                <a:ea typeface="Calibri" panose="020F0502020204030204" pitchFamily="34" charset="0"/>
                <a:cs typeface="Calibri" panose="020F0502020204030204" pitchFamily="34" charset="0"/>
              </a:rPr>
              <a:t>(Romans 13:1-5)</a:t>
            </a:r>
            <a:endParaRPr lang="en-US" sz="2800" i="1"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20973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250"/>
                                        <p:tgtEl>
                                          <p:spTgt spid="2">
                                            <p:txEl>
                                              <p:pRg st="2" end="2"/>
                                            </p:txEl>
                                          </p:spTgt>
                                        </p:tgtEl>
                                      </p:cBhvr>
                                    </p:animEffect>
                                  </p:childTnLst>
                                </p:cTn>
                              </p:par>
                            </p:childTnLst>
                          </p:cTn>
                        </p:par>
                        <p:par>
                          <p:cTn id="8" fill="hold">
                            <p:stCondLst>
                              <p:cond delay="225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22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13:1-5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kern="100" dirty="0">
                <a:effectLst/>
                <a:latin typeface="Calibri" panose="020F0502020204030204" pitchFamily="34" charset="0"/>
                <a:ea typeface="Calibri" panose="020F0502020204030204" pitchFamily="34" charset="0"/>
                <a:cs typeface="Times New Roman" panose="02020603050405020304" pitchFamily="18" charset="0"/>
              </a:rPr>
              <a:t>1 Every person is to be in subjection to the governing authorities. For there is no authority except from God, and those which exist are established by God. 2 Therefore whoever resists authority has opposed the ordinance of God; and they who have opposed will receive condemnation upon themselves. 3 For rulers are not a cause of fear for good behavior, but for evil. Do you want to have no fear of authority? Do what is good and you will have praise from the same; 4 for it is a minister of God to you for good. But if you do what is evil, be afraid; for it does not bear the sword for nothing; for it is a minister of God, an avenger who brings wrath on the one who practices evil. 5 Therefore it is necessary to be in subjection, not only because of wrath, but also for conscience' sake.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479278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Preamble of the Constitution of the USA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algn="just"/>
            <a:r>
              <a:rPr lang="en-US" sz="3600" b="1" dirty="0"/>
              <a:t>We the People</a:t>
            </a:r>
            <a:r>
              <a:rPr lang="en-US" sz="3600" dirty="0"/>
              <a:t> of the United States, in Order to form a more perfect Union, establish Justice, ensure domestic Tranquility, provide for the common defense, promote the general Welfare, and secure the Blessings of Liberty to ourselves and our Posterity, do ordain and establish this Constitution for the United States of America. </a:t>
            </a:r>
          </a:p>
        </p:txBody>
      </p:sp>
    </p:spTree>
    <p:extLst>
      <p:ext uri="{BB962C8B-B14F-4D97-AF65-F5344CB8AC3E}">
        <p14:creationId xmlns:p14="http://schemas.microsoft.com/office/powerpoint/2010/main" val="33483878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Lincoln’s Gettysburg address (1863)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446550"/>
          </a:xfrm>
          <a:prstGeom prst="rect">
            <a:avLst/>
          </a:prstGeom>
          <a:noFill/>
        </p:spPr>
        <p:txBody>
          <a:bodyPr wrap="square" rtlCol="0">
            <a:spAutoFit/>
          </a:bodyPr>
          <a:lstStyle/>
          <a:p>
            <a:pPr marL="0" marR="0" algn="just">
              <a:spcBef>
                <a:spcPts val="0"/>
              </a:spcBef>
              <a:spcAft>
                <a:spcPts val="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“government of the people, by the people, for the people.”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9137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Preamble of the Constitution of the USA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algn="just"/>
            <a:r>
              <a:rPr lang="en-US" sz="3600" dirty="0">
                <a:latin typeface="Calibri" panose="020F0502020204030204" pitchFamily="34" charset="0"/>
                <a:ea typeface="Calibri" panose="020F0502020204030204" pitchFamily="34" charset="0"/>
                <a:cs typeface="Calibri" panose="020F0502020204030204" pitchFamily="34" charset="0"/>
              </a:rPr>
              <a:t>“…in some cultures (like the ancient Roman, in which the New Testament was written) there is not much that Christians can do, other than pray, to influence political structures and policies. But when they can influence them, they should. In modern democracies, all citizens are ‘lesser magistrates’ by virtue of the ballot box. Christians have an obligation to vote according to God’s standards. And, as they are gifted and called, they should influence others to vote in the same way.” (John Frame; The Doctrine of the Christian Life, p. 617).</a:t>
            </a:r>
          </a:p>
        </p:txBody>
      </p:sp>
    </p:spTree>
    <p:extLst>
      <p:ext uri="{BB962C8B-B14F-4D97-AF65-F5344CB8AC3E}">
        <p14:creationId xmlns:p14="http://schemas.microsoft.com/office/powerpoint/2010/main" val="10867405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Christian and Elections</a:t>
            </a: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94106"/>
            <a:ext cx="11590636" cy="1384995"/>
          </a:xfrm>
          <a:prstGeom prst="rect">
            <a:avLst/>
          </a:prstGeom>
          <a:noFill/>
        </p:spPr>
        <p:txBody>
          <a:bodyPr wrap="square" rtlCol="0">
            <a:spAutoFit/>
          </a:bodyPr>
          <a:lstStyle/>
          <a:p>
            <a:pPr marL="857250" marR="0" indent="-857250" algn="just">
              <a:spcBef>
                <a:spcPts val="0"/>
              </a:spcBef>
              <a:spcAft>
                <a:spcPts val="0"/>
              </a:spcAft>
              <a:buFont typeface="+mj-lt"/>
              <a:buAutoNum type="romanUcPeriod"/>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Do we have a Christian responsibility to vote?</a:t>
            </a:r>
          </a:p>
          <a:p>
            <a:pPr marL="857250" marR="0" indent="-857250" algn="just">
              <a:spcBef>
                <a:spcPts val="0"/>
              </a:spcBef>
              <a:spcAft>
                <a:spcPts val="0"/>
              </a:spcAft>
              <a:buFont typeface="+mj-lt"/>
              <a:buAutoNum type="romanUcPeriod"/>
            </a:pPr>
            <a:r>
              <a:rPr lang="en-US" sz="4200" kern="100" dirty="0">
                <a:latin typeface="Calibri" panose="020F0502020204030204" pitchFamily="34" charset="0"/>
                <a:ea typeface="Calibri" panose="020F0502020204030204" pitchFamily="34" charset="0"/>
                <a:cs typeface="Times New Roman" panose="02020603050405020304" pitchFamily="18" charset="0"/>
              </a:rPr>
              <a:t>How are we to vote?</a:t>
            </a:r>
            <a:endParaRPr lang="en-US" sz="4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8438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12241</TotalTime>
  <Words>1002</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288</cp:revision>
  <cp:lastPrinted>2020-05-22T15:03:41Z</cp:lastPrinted>
  <dcterms:created xsi:type="dcterms:W3CDTF">2019-06-22T19:37:39Z</dcterms:created>
  <dcterms:modified xsi:type="dcterms:W3CDTF">2024-10-12T23:13:59Z</dcterms:modified>
</cp:coreProperties>
</file>